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47" d="100"/>
          <a:sy n="147" d="100"/>
        </p:scale>
        <p:origin x="696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MI NORITAKA" userId="fd61c5ea-34d3-4026-a71d-6d1b00849aa8" providerId="ADAL" clId="{A5F3CD99-48BE-42BC-A5DB-CBB4A9860E22}"/>
    <pc:docChg chg="modSld">
      <pc:chgData name="MIKAMI NORITAKA" userId="fd61c5ea-34d3-4026-a71d-6d1b00849aa8" providerId="ADAL" clId="{A5F3CD99-48BE-42BC-A5DB-CBB4A9860E22}" dt="2025-07-18T01:57:50.475" v="4" actId="20577"/>
      <pc:docMkLst>
        <pc:docMk/>
      </pc:docMkLst>
      <pc:sldChg chg="modSp mod">
        <pc:chgData name="MIKAMI NORITAKA" userId="fd61c5ea-34d3-4026-a71d-6d1b00849aa8" providerId="ADAL" clId="{A5F3CD99-48BE-42BC-A5DB-CBB4A9860E22}" dt="2025-07-18T01:57:50.475" v="4" actId="20577"/>
        <pc:sldMkLst>
          <pc:docMk/>
          <pc:sldMk cId="0" sldId="259"/>
        </pc:sldMkLst>
        <pc:spChg chg="mod">
          <ac:chgData name="MIKAMI NORITAKA" userId="fd61c5ea-34d3-4026-a71d-6d1b00849aa8" providerId="ADAL" clId="{A5F3CD99-48BE-42BC-A5DB-CBB4A9860E22}" dt="2025-07-18T01:57:50.475" v="4" actId="20577"/>
          <ac:spMkLst>
            <pc:docMk/>
            <pc:sldMk cId="0" sldId="259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3236814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28</a:t>
            </a:r>
            <a:r>
              <a:rPr kumimoji="0" lang="ja-JP" altLang="en-US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回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日本アロマセラピー学会学術総会</a:t>
            </a:r>
            <a:b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endParaRPr kumimoji="0" lang="en-US" altLang="ja-JP" sz="40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5520" y="5371550"/>
            <a:ext cx="7680959" cy="87022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7248DD9-745B-AF94-BDBD-4572F70B9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8396"/>
            <a:ext cx="12192000" cy="200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en-US" altLang="ja-JP" sz="50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COI</a:t>
            </a:r>
            <a:r>
              <a:rPr kumimoji="0" lang="ja-JP" altLang="en-US" sz="50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開示</a:t>
            </a:r>
            <a:br>
              <a:rPr kumimoji="0" lang="en-US" altLang="ja-JP" sz="40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16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br>
              <a:rPr kumimoji="0" lang="en-US" altLang="ja-JP" sz="2400" b="1" i="1" kern="0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4000" b="1" i="1" kern="0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4000" b="1" i="1" kern="0" dirty="0">
              <a:solidFill>
                <a:schemeClr val="tx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40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第28回日本アロマセラピー学会学術総会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MIKAMI NORITAKA</cp:lastModifiedBy>
  <cp:revision>99</cp:revision>
  <dcterms:created xsi:type="dcterms:W3CDTF">2000-09-04T17:39:07Z</dcterms:created>
  <dcterms:modified xsi:type="dcterms:W3CDTF">2025-07-18T01:57:51Z</dcterms:modified>
</cp:coreProperties>
</file>